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2" r:id="rId8"/>
    <p:sldId id="271" r:id="rId9"/>
    <p:sldId id="273" r:id="rId10"/>
    <p:sldId id="260" r:id="rId11"/>
    <p:sldId id="261" r:id="rId12"/>
    <p:sldId id="262" r:id="rId13"/>
    <p:sldId id="263" r:id="rId14"/>
    <p:sldId id="264" r:id="rId15"/>
    <p:sldId id="265" r:id="rId16"/>
    <p:sldId id="276" r:id="rId17"/>
    <p:sldId id="258" r:id="rId18"/>
    <p:sldId id="275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A147"/>
    <a:srgbClr val="B54C2D"/>
    <a:srgbClr val="B66952"/>
    <a:srgbClr val="B56D45"/>
    <a:srgbClr val="DF9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A20905-3954-474B-A606-562BCA026DC1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C13AB6D-DEA2-4CBB-AC69-1EF1A6AD1512}">
      <dgm:prSet/>
      <dgm:spPr/>
      <dgm:t>
        <a:bodyPr/>
        <a:lstStyle/>
        <a:p>
          <a:pPr>
            <a:defRPr cap="all"/>
          </a:pPr>
          <a:r>
            <a:rPr lang="en-US" dirty="0"/>
            <a:t>SOSIALISASI &amp; PEMBAGIAN SK TIM PENGEMBANG MADRASAH</a:t>
          </a:r>
        </a:p>
      </dgm:t>
    </dgm:pt>
    <dgm:pt modelId="{9C64CC83-643C-4E12-8F97-BC19DC031190}" type="sibTrans" cxnId="{4B888393-351D-4489-90C9-5A68061AB236}">
      <dgm:prSet phldrT="01" phldr="0"/>
      <dgm:spPr/>
      <dgm:t>
        <a:bodyPr/>
        <a:lstStyle/>
        <a:p>
          <a:r>
            <a:rPr lang="en-US"/>
            <a:t>01</a:t>
          </a:r>
          <a:endParaRPr lang="en-US" dirty="0"/>
        </a:p>
      </dgm:t>
    </dgm:pt>
    <dgm:pt modelId="{2C752582-D9FF-4E04-A92F-827DB4BB5C48}" type="parTrans" cxnId="{4B888393-351D-4489-90C9-5A68061AB236}">
      <dgm:prSet/>
      <dgm:spPr/>
      <dgm:t>
        <a:bodyPr/>
        <a:lstStyle/>
        <a:p>
          <a:endParaRPr lang="en-US"/>
        </a:p>
      </dgm:t>
    </dgm:pt>
    <dgm:pt modelId="{53742231-981F-480A-940F-203EC2F7423F}">
      <dgm:prSet/>
      <dgm:spPr/>
      <dgm:t>
        <a:bodyPr/>
        <a:lstStyle/>
        <a:p>
          <a:pPr>
            <a:defRPr cap="all"/>
          </a:pPr>
          <a:r>
            <a:rPr lang="en-US" dirty="0"/>
            <a:t>RAPAT KOMISI PERBIDANG DILANJUTKAN RAPAT PLENO</a:t>
          </a:r>
        </a:p>
      </dgm:t>
    </dgm:pt>
    <dgm:pt modelId="{EF449C32-A7AE-4099-9E9B-9E2F736A89CE}" type="sibTrans" cxnId="{F226B1C2-5D99-403A-8240-EAD6BD4D8534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2FC75195-FBA1-43DE-85DD-40B4B3A2F1F3}" type="parTrans" cxnId="{F226B1C2-5D99-403A-8240-EAD6BD4D8534}">
      <dgm:prSet/>
      <dgm:spPr/>
      <dgm:t>
        <a:bodyPr/>
        <a:lstStyle/>
        <a:p>
          <a:endParaRPr lang="en-US"/>
        </a:p>
      </dgm:t>
    </dgm:pt>
    <dgm:pt modelId="{9EF41CC5-EF3B-4A6D-8229-3F1333EADFB3}">
      <dgm:prSet/>
      <dgm:spPr/>
      <dgm:t>
        <a:bodyPr/>
        <a:lstStyle/>
        <a:p>
          <a:pPr>
            <a:defRPr cap="all"/>
          </a:pPr>
          <a:r>
            <a:rPr lang="en-US" dirty="0"/>
            <a:t>PENUTUPAN DAN RAPAT PARIPURNA </a:t>
          </a:r>
        </a:p>
      </dgm:t>
    </dgm:pt>
    <dgm:pt modelId="{98E6DD7C-B953-4119-9F64-9914E467ECBF}" type="sibTrans" cxnId="{E476EEBC-7C9F-4E07-BD58-1044B9769B64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DAEF1C7D-B0C5-46FA-BED3-8A54E918D3E0}" type="parTrans" cxnId="{E476EEBC-7C9F-4E07-BD58-1044B9769B64}">
      <dgm:prSet/>
      <dgm:spPr/>
      <dgm:t>
        <a:bodyPr/>
        <a:lstStyle/>
        <a:p>
          <a:endParaRPr lang="en-US"/>
        </a:p>
      </dgm:t>
    </dgm:pt>
    <dgm:pt modelId="{579698BD-D232-4926-8D7B-29A69B90858B}" type="pres">
      <dgm:prSet presAssocID="{8AA20905-3954-474B-A606-562BCA026DC1}" presName="Name0" presStyleCnt="0">
        <dgm:presLayoutVars>
          <dgm:animLvl val="lvl"/>
          <dgm:resizeHandles val="exact"/>
        </dgm:presLayoutVars>
      </dgm:prSet>
      <dgm:spPr/>
    </dgm:pt>
    <dgm:pt modelId="{3DD5B223-886E-4FC7-BDA1-ECA869A474EC}" type="pres">
      <dgm:prSet presAssocID="{DC13AB6D-DEA2-4CBB-AC69-1EF1A6AD1512}" presName="compositeNode" presStyleCnt="0">
        <dgm:presLayoutVars>
          <dgm:bulletEnabled val="1"/>
        </dgm:presLayoutVars>
      </dgm:prSet>
      <dgm:spPr/>
    </dgm:pt>
    <dgm:pt modelId="{DA3A6BD4-857F-4C66-97FA-B1E1C180A950}" type="pres">
      <dgm:prSet presAssocID="{DC13AB6D-DEA2-4CBB-AC69-1EF1A6AD1512}" presName="bgRect" presStyleLbl="alignNode1" presStyleIdx="0" presStyleCnt="3"/>
      <dgm:spPr/>
    </dgm:pt>
    <dgm:pt modelId="{BBA91679-4684-4A04-8AEB-03038C78A75C}" type="pres">
      <dgm:prSet presAssocID="{9C64CC83-643C-4E12-8F97-BC19DC031190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5F398AEE-BC0F-4F30-99FA-92D67A176C2D}" type="pres">
      <dgm:prSet presAssocID="{DC13AB6D-DEA2-4CBB-AC69-1EF1A6AD1512}" presName="nodeRect" presStyleLbl="alignNode1" presStyleIdx="0" presStyleCnt="3">
        <dgm:presLayoutVars>
          <dgm:bulletEnabled val="1"/>
        </dgm:presLayoutVars>
      </dgm:prSet>
      <dgm:spPr/>
    </dgm:pt>
    <dgm:pt modelId="{3C27A223-AC17-40BD-B7C5-0447661C2934}" type="pres">
      <dgm:prSet presAssocID="{9C64CC83-643C-4E12-8F97-BC19DC031190}" presName="sibTrans" presStyleCnt="0"/>
      <dgm:spPr/>
    </dgm:pt>
    <dgm:pt modelId="{0864151C-845B-4A50-9755-7EE613694D81}" type="pres">
      <dgm:prSet presAssocID="{53742231-981F-480A-940F-203EC2F7423F}" presName="compositeNode" presStyleCnt="0">
        <dgm:presLayoutVars>
          <dgm:bulletEnabled val="1"/>
        </dgm:presLayoutVars>
      </dgm:prSet>
      <dgm:spPr/>
    </dgm:pt>
    <dgm:pt modelId="{00AE7F27-0E5D-4AFB-ACD6-B5A19E79EA42}" type="pres">
      <dgm:prSet presAssocID="{53742231-981F-480A-940F-203EC2F7423F}" presName="bgRect" presStyleLbl="alignNode1" presStyleIdx="1" presStyleCnt="3"/>
      <dgm:spPr/>
    </dgm:pt>
    <dgm:pt modelId="{975C752B-C37A-4BA6-A3AE-2202A141404A}" type="pres">
      <dgm:prSet presAssocID="{EF449C32-A7AE-4099-9E9B-9E2F736A89CE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C5BDCA19-B754-421E-A6CC-628F80FC74CB}" type="pres">
      <dgm:prSet presAssocID="{53742231-981F-480A-940F-203EC2F7423F}" presName="nodeRect" presStyleLbl="alignNode1" presStyleIdx="1" presStyleCnt="3">
        <dgm:presLayoutVars>
          <dgm:bulletEnabled val="1"/>
        </dgm:presLayoutVars>
      </dgm:prSet>
      <dgm:spPr/>
    </dgm:pt>
    <dgm:pt modelId="{3E36C1DA-E751-469B-91D5-B7ADF3790DAB}" type="pres">
      <dgm:prSet presAssocID="{EF449C32-A7AE-4099-9E9B-9E2F736A89CE}" presName="sibTrans" presStyleCnt="0"/>
      <dgm:spPr/>
    </dgm:pt>
    <dgm:pt modelId="{19974A3A-09A4-40DE-BB0F-D9AED1ACB06E}" type="pres">
      <dgm:prSet presAssocID="{9EF41CC5-EF3B-4A6D-8229-3F1333EADFB3}" presName="compositeNode" presStyleCnt="0">
        <dgm:presLayoutVars>
          <dgm:bulletEnabled val="1"/>
        </dgm:presLayoutVars>
      </dgm:prSet>
      <dgm:spPr/>
    </dgm:pt>
    <dgm:pt modelId="{CAD62F17-E99D-4FEF-B376-961CA4CB20EB}" type="pres">
      <dgm:prSet presAssocID="{9EF41CC5-EF3B-4A6D-8229-3F1333EADFB3}" presName="bgRect" presStyleLbl="alignNode1" presStyleIdx="2" presStyleCnt="3"/>
      <dgm:spPr/>
    </dgm:pt>
    <dgm:pt modelId="{E20811D6-E5D4-4C9E-AABF-9E0E1902CA2C}" type="pres">
      <dgm:prSet presAssocID="{98E6DD7C-B953-4119-9F64-9914E467ECBF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67D48337-9200-42EF-A956-8FC92E9B78D2}" type="pres">
      <dgm:prSet presAssocID="{9EF41CC5-EF3B-4A6D-8229-3F1333EADFB3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43B61840-F115-4174-96B9-DA0C0E83489E}" type="presOf" srcId="{9EF41CC5-EF3B-4A6D-8229-3F1333EADFB3}" destId="{CAD62F17-E99D-4FEF-B376-961CA4CB20EB}" srcOrd="0" destOrd="0" presId="urn:microsoft.com/office/officeart/2016/7/layout/LinearBlockProcessNumbered"/>
    <dgm:cxn modelId="{0439566F-A180-439C-8FAE-14E400EF2DCF}" type="presOf" srcId="{8AA20905-3954-474B-A606-562BCA026DC1}" destId="{579698BD-D232-4926-8D7B-29A69B90858B}" srcOrd="0" destOrd="0" presId="urn:microsoft.com/office/officeart/2016/7/layout/LinearBlockProcessNumbered"/>
    <dgm:cxn modelId="{29280853-1A86-48A7-BA30-A3847B3BBF6D}" type="presOf" srcId="{98E6DD7C-B953-4119-9F64-9914E467ECBF}" destId="{E20811D6-E5D4-4C9E-AABF-9E0E1902CA2C}" srcOrd="0" destOrd="0" presId="urn:microsoft.com/office/officeart/2016/7/layout/LinearBlockProcessNumbered"/>
    <dgm:cxn modelId="{F6B1598F-1951-460F-BB68-54B32A798437}" type="presOf" srcId="{DC13AB6D-DEA2-4CBB-AC69-1EF1A6AD1512}" destId="{5F398AEE-BC0F-4F30-99FA-92D67A176C2D}" srcOrd="1" destOrd="0" presId="urn:microsoft.com/office/officeart/2016/7/layout/LinearBlockProcessNumbered"/>
    <dgm:cxn modelId="{4B888393-351D-4489-90C9-5A68061AB236}" srcId="{8AA20905-3954-474B-A606-562BCA026DC1}" destId="{DC13AB6D-DEA2-4CBB-AC69-1EF1A6AD1512}" srcOrd="0" destOrd="0" parTransId="{2C752582-D9FF-4E04-A92F-827DB4BB5C48}" sibTransId="{9C64CC83-643C-4E12-8F97-BC19DC031190}"/>
    <dgm:cxn modelId="{BA068B95-2DA2-453B-8162-90B6AB26C20F}" type="presOf" srcId="{DC13AB6D-DEA2-4CBB-AC69-1EF1A6AD1512}" destId="{DA3A6BD4-857F-4C66-97FA-B1E1C180A950}" srcOrd="0" destOrd="0" presId="urn:microsoft.com/office/officeart/2016/7/layout/LinearBlockProcessNumbered"/>
    <dgm:cxn modelId="{07D44DA2-D4CF-4582-A029-20843D5E0F23}" type="presOf" srcId="{53742231-981F-480A-940F-203EC2F7423F}" destId="{C5BDCA19-B754-421E-A6CC-628F80FC74CB}" srcOrd="1" destOrd="0" presId="urn:microsoft.com/office/officeart/2016/7/layout/LinearBlockProcessNumbered"/>
    <dgm:cxn modelId="{E476EEBC-7C9F-4E07-BD58-1044B9769B64}" srcId="{8AA20905-3954-474B-A606-562BCA026DC1}" destId="{9EF41CC5-EF3B-4A6D-8229-3F1333EADFB3}" srcOrd="2" destOrd="0" parTransId="{DAEF1C7D-B0C5-46FA-BED3-8A54E918D3E0}" sibTransId="{98E6DD7C-B953-4119-9F64-9914E467ECBF}"/>
    <dgm:cxn modelId="{FDD130C2-CD74-4EFB-A226-A939177EE674}" type="presOf" srcId="{53742231-981F-480A-940F-203EC2F7423F}" destId="{00AE7F27-0E5D-4AFB-ACD6-B5A19E79EA42}" srcOrd="0" destOrd="0" presId="urn:microsoft.com/office/officeart/2016/7/layout/LinearBlockProcessNumbered"/>
    <dgm:cxn modelId="{F226B1C2-5D99-403A-8240-EAD6BD4D8534}" srcId="{8AA20905-3954-474B-A606-562BCA026DC1}" destId="{53742231-981F-480A-940F-203EC2F7423F}" srcOrd="1" destOrd="0" parTransId="{2FC75195-FBA1-43DE-85DD-40B4B3A2F1F3}" sibTransId="{EF449C32-A7AE-4099-9E9B-9E2F736A89CE}"/>
    <dgm:cxn modelId="{714928C7-F07E-48C4-BE9E-4842896AB09C}" type="presOf" srcId="{9C64CC83-643C-4E12-8F97-BC19DC031190}" destId="{BBA91679-4684-4A04-8AEB-03038C78A75C}" srcOrd="0" destOrd="0" presId="urn:microsoft.com/office/officeart/2016/7/layout/LinearBlockProcessNumbered"/>
    <dgm:cxn modelId="{7D7B6CF4-1A1D-4E61-B5FE-C95185EF2648}" type="presOf" srcId="{9EF41CC5-EF3B-4A6D-8229-3F1333EADFB3}" destId="{67D48337-9200-42EF-A956-8FC92E9B78D2}" srcOrd="1" destOrd="0" presId="urn:microsoft.com/office/officeart/2016/7/layout/LinearBlockProcessNumbered"/>
    <dgm:cxn modelId="{B9FDDAF6-ABE3-43D5-A54F-4A0002D3FD47}" type="presOf" srcId="{EF449C32-A7AE-4099-9E9B-9E2F736A89CE}" destId="{975C752B-C37A-4BA6-A3AE-2202A141404A}" srcOrd="0" destOrd="0" presId="urn:microsoft.com/office/officeart/2016/7/layout/LinearBlockProcessNumbered"/>
    <dgm:cxn modelId="{6A5BED3A-71F8-4A71-9E51-1F50D58497B5}" type="presParOf" srcId="{579698BD-D232-4926-8D7B-29A69B90858B}" destId="{3DD5B223-886E-4FC7-BDA1-ECA869A474EC}" srcOrd="0" destOrd="0" presId="urn:microsoft.com/office/officeart/2016/7/layout/LinearBlockProcessNumbered"/>
    <dgm:cxn modelId="{50ED9B3F-B939-4662-8866-7D833C2E0794}" type="presParOf" srcId="{3DD5B223-886E-4FC7-BDA1-ECA869A474EC}" destId="{DA3A6BD4-857F-4C66-97FA-B1E1C180A950}" srcOrd="0" destOrd="0" presId="urn:microsoft.com/office/officeart/2016/7/layout/LinearBlockProcessNumbered"/>
    <dgm:cxn modelId="{0D013F25-1B82-4F7B-AEF4-E93C2E95B0C3}" type="presParOf" srcId="{3DD5B223-886E-4FC7-BDA1-ECA869A474EC}" destId="{BBA91679-4684-4A04-8AEB-03038C78A75C}" srcOrd="1" destOrd="0" presId="urn:microsoft.com/office/officeart/2016/7/layout/LinearBlockProcessNumbered"/>
    <dgm:cxn modelId="{1E713196-E09A-42B0-BC2D-5294D0D9C36F}" type="presParOf" srcId="{3DD5B223-886E-4FC7-BDA1-ECA869A474EC}" destId="{5F398AEE-BC0F-4F30-99FA-92D67A176C2D}" srcOrd="2" destOrd="0" presId="urn:microsoft.com/office/officeart/2016/7/layout/LinearBlockProcessNumbered"/>
    <dgm:cxn modelId="{F8935481-B234-48A2-8E9B-6F423817537E}" type="presParOf" srcId="{579698BD-D232-4926-8D7B-29A69B90858B}" destId="{3C27A223-AC17-40BD-B7C5-0447661C2934}" srcOrd="1" destOrd="0" presId="urn:microsoft.com/office/officeart/2016/7/layout/LinearBlockProcessNumbered"/>
    <dgm:cxn modelId="{2A71550B-14EE-4B95-A40C-E132F64E84DB}" type="presParOf" srcId="{579698BD-D232-4926-8D7B-29A69B90858B}" destId="{0864151C-845B-4A50-9755-7EE613694D81}" srcOrd="2" destOrd="0" presId="urn:microsoft.com/office/officeart/2016/7/layout/LinearBlockProcessNumbered"/>
    <dgm:cxn modelId="{819F34FD-11F2-459D-B90D-FA1539737ADA}" type="presParOf" srcId="{0864151C-845B-4A50-9755-7EE613694D81}" destId="{00AE7F27-0E5D-4AFB-ACD6-B5A19E79EA42}" srcOrd="0" destOrd="0" presId="urn:microsoft.com/office/officeart/2016/7/layout/LinearBlockProcessNumbered"/>
    <dgm:cxn modelId="{FAA4A22E-63A9-40D7-AF37-15573F3C350A}" type="presParOf" srcId="{0864151C-845B-4A50-9755-7EE613694D81}" destId="{975C752B-C37A-4BA6-A3AE-2202A141404A}" srcOrd="1" destOrd="0" presId="urn:microsoft.com/office/officeart/2016/7/layout/LinearBlockProcessNumbered"/>
    <dgm:cxn modelId="{ABA4B620-C848-4944-B91E-2E492EED893C}" type="presParOf" srcId="{0864151C-845B-4A50-9755-7EE613694D81}" destId="{C5BDCA19-B754-421E-A6CC-628F80FC74CB}" srcOrd="2" destOrd="0" presId="urn:microsoft.com/office/officeart/2016/7/layout/LinearBlockProcessNumbered"/>
    <dgm:cxn modelId="{981D06A1-F8EB-4C14-9C2A-EA505D9C81FA}" type="presParOf" srcId="{579698BD-D232-4926-8D7B-29A69B90858B}" destId="{3E36C1DA-E751-469B-91D5-B7ADF3790DAB}" srcOrd="3" destOrd="0" presId="urn:microsoft.com/office/officeart/2016/7/layout/LinearBlockProcessNumbered"/>
    <dgm:cxn modelId="{D7BB022A-2504-497B-9672-D97F4CB95B15}" type="presParOf" srcId="{579698BD-D232-4926-8D7B-29A69B90858B}" destId="{19974A3A-09A4-40DE-BB0F-D9AED1ACB06E}" srcOrd="4" destOrd="0" presId="urn:microsoft.com/office/officeart/2016/7/layout/LinearBlockProcessNumbered"/>
    <dgm:cxn modelId="{A085F843-0169-43CB-B042-74EAB6E1674B}" type="presParOf" srcId="{19974A3A-09A4-40DE-BB0F-D9AED1ACB06E}" destId="{CAD62F17-E99D-4FEF-B376-961CA4CB20EB}" srcOrd="0" destOrd="0" presId="urn:microsoft.com/office/officeart/2016/7/layout/LinearBlockProcessNumbered"/>
    <dgm:cxn modelId="{A179DBCD-25F3-44B6-BAA7-26EBC7B29448}" type="presParOf" srcId="{19974A3A-09A4-40DE-BB0F-D9AED1ACB06E}" destId="{E20811D6-E5D4-4C9E-AABF-9E0E1902CA2C}" srcOrd="1" destOrd="0" presId="urn:microsoft.com/office/officeart/2016/7/layout/LinearBlockProcessNumbered"/>
    <dgm:cxn modelId="{7429BDE6-E17F-4E08-960D-D62B256C81F6}" type="presParOf" srcId="{19974A3A-09A4-40DE-BB0F-D9AED1ACB06E}" destId="{67D48337-9200-42EF-A956-8FC92E9B78D2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A6BD4-857F-4C66-97FA-B1E1C180A950}">
      <dsp:nvSpPr>
        <dsp:cNvPr id="0" name=""/>
        <dsp:cNvSpPr/>
      </dsp:nvSpPr>
      <dsp:spPr>
        <a:xfrm>
          <a:off x="808" y="0"/>
          <a:ext cx="3275967" cy="37147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0" rIns="32359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SOSIALISASI &amp; PEMBAGIAN SK TIM PENGEMBANG MADRASAH</a:t>
          </a:r>
        </a:p>
      </dsp:txBody>
      <dsp:txXfrm>
        <a:off x="808" y="1485900"/>
        <a:ext cx="3275967" cy="2228850"/>
      </dsp:txXfrm>
    </dsp:sp>
    <dsp:sp modelId="{BBA91679-4684-4A04-8AEB-03038C78A75C}">
      <dsp:nvSpPr>
        <dsp:cNvPr id="0" name=""/>
        <dsp:cNvSpPr/>
      </dsp:nvSpPr>
      <dsp:spPr>
        <a:xfrm>
          <a:off x="808" y="0"/>
          <a:ext cx="3275967" cy="148590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165100" rIns="323593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  <a:endParaRPr lang="en-US" sz="6600" kern="1200" dirty="0"/>
        </a:p>
      </dsp:txBody>
      <dsp:txXfrm>
        <a:off x="808" y="0"/>
        <a:ext cx="3275967" cy="1485900"/>
      </dsp:txXfrm>
    </dsp:sp>
    <dsp:sp modelId="{00AE7F27-0E5D-4AFB-ACD6-B5A19E79EA42}">
      <dsp:nvSpPr>
        <dsp:cNvPr id="0" name=""/>
        <dsp:cNvSpPr/>
      </dsp:nvSpPr>
      <dsp:spPr>
        <a:xfrm>
          <a:off x="3538853" y="0"/>
          <a:ext cx="3275967" cy="37147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0" rIns="32359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RAPAT KOMISI PERBIDANG DILANJUTKAN RAPAT PLENO</a:t>
          </a:r>
        </a:p>
      </dsp:txBody>
      <dsp:txXfrm>
        <a:off x="3538853" y="1485900"/>
        <a:ext cx="3275967" cy="2228850"/>
      </dsp:txXfrm>
    </dsp:sp>
    <dsp:sp modelId="{975C752B-C37A-4BA6-A3AE-2202A141404A}">
      <dsp:nvSpPr>
        <dsp:cNvPr id="0" name=""/>
        <dsp:cNvSpPr/>
      </dsp:nvSpPr>
      <dsp:spPr>
        <a:xfrm>
          <a:off x="3538853" y="0"/>
          <a:ext cx="3275967" cy="148590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165100" rIns="323593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538853" y="0"/>
        <a:ext cx="3275967" cy="1485900"/>
      </dsp:txXfrm>
    </dsp:sp>
    <dsp:sp modelId="{CAD62F17-E99D-4FEF-B376-961CA4CB20EB}">
      <dsp:nvSpPr>
        <dsp:cNvPr id="0" name=""/>
        <dsp:cNvSpPr/>
      </dsp:nvSpPr>
      <dsp:spPr>
        <a:xfrm>
          <a:off x="7076898" y="0"/>
          <a:ext cx="3275967" cy="37147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0" rIns="323593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PENUTUPAN DAN RAPAT PARIPURNA </a:t>
          </a:r>
        </a:p>
      </dsp:txBody>
      <dsp:txXfrm>
        <a:off x="7076898" y="1485900"/>
        <a:ext cx="3275967" cy="2228850"/>
      </dsp:txXfrm>
    </dsp:sp>
    <dsp:sp modelId="{E20811D6-E5D4-4C9E-AABF-9E0E1902CA2C}">
      <dsp:nvSpPr>
        <dsp:cNvPr id="0" name=""/>
        <dsp:cNvSpPr/>
      </dsp:nvSpPr>
      <dsp:spPr>
        <a:xfrm>
          <a:off x="7076898" y="0"/>
          <a:ext cx="3275967" cy="1485900"/>
        </a:xfrm>
        <a:prstGeom prst="rect">
          <a:avLst/>
        </a:prstGeom>
        <a:noFill/>
        <a:ln w="15875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593" tIns="165100" rIns="323593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7076898" y="0"/>
        <a:ext cx="3275967" cy="1485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2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66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05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594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36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06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0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5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2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6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48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17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88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8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16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47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7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09-Jun-22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02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5" r:id="rId2"/>
    <p:sldLayoutId id="2147483716" r:id="rId3"/>
    <p:sldLayoutId id="2147483714" r:id="rId4"/>
    <p:sldLayoutId id="2147483710" r:id="rId5"/>
    <p:sldLayoutId id="2147483694" r:id="rId6"/>
    <p:sldLayoutId id="2147483695" r:id="rId7"/>
    <p:sldLayoutId id="2147483696" r:id="rId8"/>
    <p:sldLayoutId id="2147483697" r:id="rId9"/>
    <p:sldLayoutId id="2147483699" r:id="rId10"/>
    <p:sldLayoutId id="2147483693" r:id="rId11"/>
    <p:sldLayoutId id="2147483700" r:id="rId12"/>
    <p:sldLayoutId id="2147483701" r:id="rId13"/>
    <p:sldLayoutId id="2147483703" r:id="rId14"/>
    <p:sldLayoutId id="2147483704" r:id="rId15"/>
    <p:sldLayoutId id="2147483702" r:id="rId16"/>
    <p:sldLayoutId id="2147483698" r:id="rId17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up, coffee, food, beverage&#10;&#10;Description automatically generated">
            <a:extLst>
              <a:ext uri="{FF2B5EF4-FFF2-40B4-BE49-F238E27FC236}">
                <a16:creationId xmlns:a16="http://schemas.microsoft.com/office/drawing/2014/main" id="{91BC5572-FC33-4C1C-8DEE-C2CF75A756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-1924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902" y="1308506"/>
            <a:ext cx="11993078" cy="2823529"/>
          </a:xfrm>
        </p:spPr>
        <p:txBody>
          <a:bodyPr>
            <a:normAutofit/>
          </a:bodyPr>
          <a:lstStyle/>
          <a:p>
            <a:r>
              <a:rPr lang="en-US" sz="7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RAPAT KERJA MADRASAH ALIYAH BILINGUAL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5424" y="4061830"/>
            <a:ext cx="9440034" cy="1397951"/>
          </a:xfrm>
        </p:spPr>
        <p:txBody>
          <a:bodyPr>
            <a:normAutofit/>
          </a:bodyPr>
          <a:lstStyle/>
          <a:p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TAHUN AJARAN 2022-2023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065553-D55B-6D1A-7353-E8C1D70EBE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347" y="57219"/>
            <a:ext cx="1601026" cy="21493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65C24C-B14C-4A84-1672-1D88B6DC44F4}"/>
              </a:ext>
            </a:extLst>
          </p:cNvPr>
          <p:cNvSpPr txBox="1"/>
          <p:nvPr/>
        </p:nvSpPr>
        <p:spPr>
          <a:xfrm>
            <a:off x="88977" y="4762298"/>
            <a:ext cx="11993077" cy="156966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latin typeface="Bahnschrift" panose="020B0502040204020203" pitchFamily="34" charset="0"/>
              </a:rPr>
              <a:t>Mewujudkan</a:t>
            </a:r>
            <a:r>
              <a:rPr lang="en-US" sz="3200" dirty="0">
                <a:latin typeface="Bahnschrift" panose="020B0502040204020203" pitchFamily="34" charset="0"/>
              </a:rPr>
              <a:t> Program Kerja Madrasah </a:t>
            </a:r>
            <a:r>
              <a:rPr lang="en-US" sz="3200" dirty="0" err="1">
                <a:latin typeface="Bahnschrift" panose="020B0502040204020203" pitchFamily="34" charset="0"/>
              </a:rPr>
              <a:t>Berbasis</a:t>
            </a:r>
            <a:r>
              <a:rPr lang="en-US" sz="3200" dirty="0">
                <a:latin typeface="Bahnschrift" panose="020B0502040204020203" pitchFamily="34" charset="0"/>
              </a:rPr>
              <a:t> Mutu dan </a:t>
            </a:r>
            <a:r>
              <a:rPr lang="en-US" sz="3200" dirty="0" err="1">
                <a:latin typeface="Bahnschrift" panose="020B0502040204020203" pitchFamily="34" charset="0"/>
              </a:rPr>
              <a:t>Menghasilkan</a:t>
            </a:r>
            <a:r>
              <a:rPr lang="en-US" sz="3200" dirty="0">
                <a:latin typeface="Bahnschrift" panose="020B0502040204020203" pitchFamily="34" charset="0"/>
              </a:rPr>
              <a:t> SDM yang </a:t>
            </a:r>
            <a:r>
              <a:rPr lang="en-US" sz="3200" dirty="0" err="1">
                <a:latin typeface="Bahnschrift" panose="020B0502040204020203" pitchFamily="34" charset="0"/>
              </a:rPr>
              <a:t>Ungul</a:t>
            </a:r>
            <a:r>
              <a:rPr lang="en-US" sz="3200" dirty="0">
                <a:latin typeface="Bahnschrift" panose="020B0502040204020203" pitchFamily="34" charset="0"/>
              </a:rPr>
              <a:t> dan </a:t>
            </a:r>
            <a:r>
              <a:rPr lang="en-US" sz="3200" dirty="0" err="1">
                <a:latin typeface="Bahnschrift" panose="020B0502040204020203" pitchFamily="34" charset="0"/>
              </a:rPr>
              <a:t>Kompetitif</a:t>
            </a:r>
            <a:r>
              <a:rPr lang="en-US" sz="3200" dirty="0">
                <a:latin typeface="Bahnschrift" panose="020B0502040204020203" pitchFamily="34" charset="0"/>
              </a:rPr>
              <a:t> </a:t>
            </a:r>
            <a:r>
              <a:rPr lang="en-US" sz="3200" dirty="0" err="1">
                <a:latin typeface="Bahnschrift" panose="020B0502040204020203" pitchFamily="34" charset="0"/>
              </a:rPr>
              <a:t>Menuju</a:t>
            </a:r>
            <a:r>
              <a:rPr lang="en-US" sz="3200" dirty="0">
                <a:latin typeface="Bahnschrift" panose="020B0502040204020203" pitchFamily="34" charset="0"/>
              </a:rPr>
              <a:t> Madrasah </a:t>
            </a:r>
            <a:r>
              <a:rPr lang="en-US" sz="3200" dirty="0" err="1">
                <a:latin typeface="Bahnschrift" panose="020B0502040204020203" pitchFamily="34" charset="0"/>
              </a:rPr>
              <a:t>BerAKHLAK</a:t>
            </a:r>
            <a:endParaRPr lang="en-US" sz="3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73831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9AA93F-335B-3184-C5E1-7006DC907693}"/>
              </a:ext>
            </a:extLst>
          </p:cNvPr>
          <p:cNvSpPr txBox="1"/>
          <p:nvPr/>
        </p:nvSpPr>
        <p:spPr>
          <a:xfrm>
            <a:off x="243841" y="1164655"/>
            <a:ext cx="1168186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Rapat Kerja Madrasah ini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dimaksudkan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sebagai media untuk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penyusunan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pedoman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Kerja Madrasah dan evaluasi dalam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rangka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tanggung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mengelola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Madrasah.</a:t>
            </a:r>
          </a:p>
          <a:p>
            <a:pPr marL="342900" indent="-342900">
              <a:buAutoNum type="arabicPeriod"/>
            </a:pPr>
            <a:endParaRPr lang="en-US" sz="3600" b="0" i="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umum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Rapat Kerja Madrasah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bertujuan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memperoleh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gambaran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menyeluruh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mengenai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tanggung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jawabnya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dalam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mengelola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dan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melaksanakannya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efektif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efisien</a:t>
            </a:r>
            <a:r>
              <a:rPr lang="en-US" sz="36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4EA63C-EEDF-C877-F37D-BC524060D50A}"/>
              </a:ext>
            </a:extLst>
          </p:cNvPr>
          <p:cNvSpPr txBox="1"/>
          <p:nvPr/>
        </p:nvSpPr>
        <p:spPr>
          <a:xfrm>
            <a:off x="3773103" y="394636"/>
            <a:ext cx="5062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Gadugi" panose="020B0502040204020203" pitchFamily="34" charset="0"/>
                <a:ea typeface="Gadugi" panose="020B0502040204020203" pitchFamily="34" charset="0"/>
              </a:rPr>
              <a:t>MAKSUD &amp; TUJUAN</a:t>
            </a:r>
          </a:p>
        </p:txBody>
      </p:sp>
    </p:spTree>
    <p:extLst>
      <p:ext uri="{BB962C8B-B14F-4D97-AF65-F5344CB8AC3E}">
        <p14:creationId xmlns:p14="http://schemas.microsoft.com/office/powerpoint/2010/main" val="3569547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61DB8A-E9DF-1895-ECB4-D63B3B7152B9}"/>
              </a:ext>
            </a:extLst>
          </p:cNvPr>
          <p:cNvSpPr txBox="1"/>
          <p:nvPr/>
        </p:nvSpPr>
        <p:spPr>
          <a:xfrm>
            <a:off x="250258" y="181957"/>
            <a:ext cx="11280808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Tujuan Khusus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Supaya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kepala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dapat :</a:t>
            </a:r>
          </a:p>
          <a:p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AutoNum type="alphaLcPeriod"/>
            </a:pP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Mengidentifikasi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menjadwalkan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awal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tengah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akhir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 pembelajaran</a:t>
            </a:r>
          </a:p>
          <a:p>
            <a:pPr marL="514350" indent="-514350">
              <a:buAutoNum type="alphaLcPeriod"/>
            </a:pP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AutoNum type="alphaLcPeriod"/>
            </a:pP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Mengidentifikasi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menjadwalkan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rutin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harian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mingguan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bulanan,semester,dan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tahunan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AutoNum type="alphaLcPeriod"/>
            </a:pP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AutoNum type="alphaLcPeriod"/>
            </a:pP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Mengidentifikasi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menjadwalkan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khusus </a:t>
            </a:r>
          </a:p>
          <a:p>
            <a:pPr marL="514350" indent="-514350">
              <a:buAutoNum type="alphaLcPeriod"/>
            </a:pP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AutoNum type="alphaL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Untuk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mencapai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sasaran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optimal</a:t>
            </a:r>
          </a:p>
        </p:txBody>
      </p:sp>
    </p:spTree>
    <p:extLst>
      <p:ext uri="{BB962C8B-B14F-4D97-AF65-F5344CB8AC3E}">
        <p14:creationId xmlns:p14="http://schemas.microsoft.com/office/powerpoint/2010/main" val="615735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E4C923-1546-F8CF-FE4D-D031459529A9}"/>
              </a:ext>
            </a:extLst>
          </p:cNvPr>
          <p:cNvSpPr txBox="1"/>
          <p:nvPr/>
        </p:nvSpPr>
        <p:spPr>
          <a:xfrm>
            <a:off x="152400" y="58846"/>
            <a:ext cx="120396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Gadugi" panose="020B0502040204020203" pitchFamily="34" charset="0"/>
                <a:ea typeface="Gadugi" panose="020B0502040204020203" pitchFamily="34" charset="0"/>
              </a:rPr>
              <a:t>RUANG LINGKUP</a:t>
            </a:r>
          </a:p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kerja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tahunan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ini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menjangkau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seluruh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dapat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diselesaikan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merupakan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tanggung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madrasah. Untuk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mengelola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unit ini dalam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merencanakan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mengkoordinasikan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pengawasan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mengevaluasi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seluruh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pendidikan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 madrasah ini.</a:t>
            </a:r>
          </a:p>
          <a:p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Kalau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dirinci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diperoleh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tentang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cakupan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rencana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program kerja madrasah sebagai berikut : </a:t>
            </a: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Kegiatan-kegiatan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dijadwalkan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pada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awal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pelajaran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342900" indent="-342900">
              <a:buAutoNum type="arabicPeriod"/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harus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dilaksanakan setiap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hari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kerja </a:t>
            </a:r>
          </a:p>
          <a:p>
            <a:pPr marL="342900" indent="-342900">
              <a:buAutoNum type="arabicPeriod"/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dijadwalkan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ditangani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mingguan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bulanan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 semester.</a:t>
            </a:r>
          </a:p>
          <a:p>
            <a:pPr marL="342900" indent="-342900">
              <a:buAutoNum type="arabicPeriod"/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Terdapat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dijadwalkan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dilaksanakan pada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akhir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pelajaran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serta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dijadwalkan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khusus</a:t>
            </a:r>
          </a:p>
        </p:txBody>
      </p:sp>
    </p:spTree>
    <p:extLst>
      <p:ext uri="{BB962C8B-B14F-4D97-AF65-F5344CB8AC3E}">
        <p14:creationId xmlns:p14="http://schemas.microsoft.com/office/powerpoint/2010/main" val="116470490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20DA1E-BC13-34EC-F05B-E9953FC62B0B}"/>
              </a:ext>
            </a:extLst>
          </p:cNvPr>
          <p:cNvSpPr txBox="1"/>
          <p:nvPr/>
        </p:nvSpPr>
        <p:spPr>
          <a:xfrm>
            <a:off x="118534" y="76200"/>
            <a:ext cx="1148158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Sebelum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memasuki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ajaran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baru madrasah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berkewajiban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membuat program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yg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mencakup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Laporan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tahunan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Komisi 1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Kurikulum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Pengajaran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Komisi 2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Kesiswaan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Ekstrakurikuler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Bimbingan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Kreatifitas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Komisi 3 Bahasa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Komisi 4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Ubudiyah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SKT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Komisi 5 Al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qur’an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STE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Komisi</a:t>
            </a:r>
            <a:r>
              <a:rPr lang="es-E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 Humas, Media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Informasi</a:t>
            </a:r>
            <a:r>
              <a:rPr lang="es-E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Jaringan</a:t>
            </a:r>
            <a:r>
              <a:rPr lang="es-E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Luar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Komisi</a:t>
            </a:r>
            <a:r>
              <a:rPr lang="es-E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7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Sarpras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Perpust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ketua2 lab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 </a:t>
            </a:r>
            <a:r>
              <a:rPr lang="es-E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Komisi</a:t>
            </a:r>
            <a:r>
              <a:rPr lang="es-E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8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Administrasi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peningkatan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SDM</a:t>
            </a:r>
          </a:p>
          <a:p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59284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16B9C6-E99B-9901-18D2-EF2FC31F0DDA}"/>
              </a:ext>
            </a:extLst>
          </p:cNvPr>
          <p:cNvSpPr txBox="1"/>
          <p:nvPr/>
        </p:nvSpPr>
        <p:spPr>
          <a:xfrm>
            <a:off x="173255" y="144378"/>
            <a:ext cx="1188720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KEGIATAN AWAL TAHUN PELAJARAN</a:t>
            </a:r>
          </a:p>
          <a:p>
            <a:pPr algn="ctr"/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Menyusun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pembagian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guru setiap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mata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pelajaran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Menyusun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mengajar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Menyusun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kebutuhan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buku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pelajaran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buku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pegangan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guru</a:t>
            </a: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Menyusun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kelengkapan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media pembelajaran</a:t>
            </a: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Menyiapkan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data-data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awal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 pembelajaran</a:t>
            </a: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Mengadakan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rapat dan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sosialisasi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dewan guru terkait program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tahunan</a:t>
            </a:r>
            <a:endParaRPr lang="en-US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Pembagian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SK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struktur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baru</a:t>
            </a:r>
          </a:p>
          <a:p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 </a:t>
            </a:r>
            <a:r>
              <a:rPr lang="en-US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Sosialisasi</a:t>
            </a:r>
            <a:r>
              <a:rPr lang="en-US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program kepada wali santri</a:t>
            </a:r>
          </a:p>
          <a:p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1123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1DB61A-9A16-7588-1492-00866D39B6CA}"/>
              </a:ext>
            </a:extLst>
          </p:cNvPr>
          <p:cNvSpPr txBox="1"/>
          <p:nvPr/>
        </p:nvSpPr>
        <p:spPr>
          <a:xfrm>
            <a:off x="86627" y="67377"/>
            <a:ext cx="11940273" cy="615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KEGIATAN AKHIR TAHUN PELAJARAN</a:t>
            </a:r>
          </a:p>
          <a:p>
            <a:pPr algn="ctr"/>
            <a:endParaRPr lang="en-US" dirty="0"/>
          </a:p>
          <a:p>
            <a:pPr marL="342900" indent="-342900">
              <a:buAutoNum type="alphaLcPeriod"/>
            </a:pP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Menyelenggarakan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perbaikan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alat-alat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dan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fasilitas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perlu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diperbaiki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tahun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ajaran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baru</a:t>
            </a:r>
          </a:p>
          <a:p>
            <a:pPr marL="342900" indent="-342900">
              <a:buAutoNum type="alphaLcPeriod"/>
            </a:pP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Menyelenggarakan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ulangan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umum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semester, munaqosah dan Ujian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akhir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</a:t>
            </a:r>
          </a:p>
          <a:p>
            <a:pPr marL="342900" indent="-342900">
              <a:buAutoNum type="alphaLcPeriod"/>
            </a:pP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Menyelenggarakan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persiapan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ulangan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umum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semester dan Ujian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akhir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meliputi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	1.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Daftarkumpulan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nilai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	2.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Persiapan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bahan-bahan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rapat guru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	3.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Pengisian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raport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	4. Rapat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kelulusan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kenaikan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kelas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d. Evaluasi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pelaksanaan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program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sekolah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madrasasah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pelajaran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bersangkutan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menyusun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program yang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datang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1.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Merencanakan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RAPBS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2. Menyusun program dan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perbaikan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sekolah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3. Pembuatan laporan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akhir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tahun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4.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Penerimaan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siswa baru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5.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Pembentukan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panitia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pengembang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6.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Penyusunan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syarat-syarat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pendaftaran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7.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Penyiapan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formulir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pengumuman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8.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Pengumuman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siswa yang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akan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diterima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daftar </a:t>
            </a:r>
            <a:r>
              <a:rPr lang="en-US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ulang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21597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3CE0DE-6A1B-6E07-8F06-C918FE5D1D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76" b="8225"/>
          <a:stretch/>
        </p:blipFill>
        <p:spPr>
          <a:xfrm>
            <a:off x="830982" y="-7630"/>
            <a:ext cx="10497418" cy="686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41806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A748D-BEEC-43A4-BFF3-B31C0275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</p:spPr>
        <p:txBody>
          <a:bodyPr>
            <a:normAutofit/>
          </a:bodyPr>
          <a:lstStyle/>
          <a:p>
            <a:r>
              <a:rPr lang="en-US" dirty="0"/>
              <a:t>AGENDA RAKER MAB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AED04DAF-1E3F-4397-8834-E64118E9B2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831620"/>
              </p:ext>
            </p:extLst>
          </p:nvPr>
        </p:nvGraphicFramePr>
        <p:xfrm>
          <a:off x="914400" y="2076450"/>
          <a:ext cx="10353675" cy="371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908979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D8272A-78A4-64B4-B25F-B2774D7E40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0" b="5123"/>
          <a:stretch/>
        </p:blipFill>
        <p:spPr>
          <a:xfrm>
            <a:off x="2837217" y="107401"/>
            <a:ext cx="5633013" cy="664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17758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F7BCCBB-6FAF-BB11-5631-F500DDCD8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1560" y="69683"/>
            <a:ext cx="10049256" cy="65432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416522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813BA6-1F16-73C6-94EB-38061FB45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016"/>
            <a:ext cx="12156009" cy="4640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077028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2ACDA-B60B-D714-34F8-3C8878115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902208"/>
            <a:ext cx="10353762" cy="1257300"/>
          </a:xfrm>
        </p:spPr>
        <p:txBody>
          <a:bodyPr>
            <a:noAutofit/>
          </a:bodyPr>
          <a:lstStyle/>
          <a:p>
            <a:r>
              <a:rPr lang="en-US" sz="8000" dirty="0">
                <a:latin typeface="Haettenschweiler" panose="020B0706040902060204" pitchFamily="34" charset="0"/>
              </a:rPr>
              <a:t>BERORIENTASI PELAYANAN</a:t>
            </a:r>
            <a:br>
              <a:rPr lang="en-US" sz="8000" dirty="0">
                <a:latin typeface="Haettenschweiler" panose="020B0706040902060204" pitchFamily="34" charset="0"/>
              </a:rPr>
            </a:br>
            <a:endParaRPr lang="en-US" sz="8000" dirty="0">
              <a:latin typeface="Haettenschweiler" panose="020B070604090206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343DB-B970-54AE-24C5-F8E019998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Memahami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memenuhi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kebutuhan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&amp;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masyarakat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Ramah,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cekatan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solutif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 dapat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diandalkan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Melakukan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perbaikan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tiada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henti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2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000" dirty="0">
                <a:latin typeface="Haettenschweiler" panose="020B0706040902060204" pitchFamily="34" charset="0"/>
              </a:rPr>
              <a:t>AKUNTABEL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dengan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jujur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bertanggung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cermat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disiplin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berintegritas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tinggi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Menggunakan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kekayaan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barang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milik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Yayasan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secara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bertanggung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jawab,efektif,dan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efisien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Tidak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menyalahgunakan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kewenangan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jabatan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900" indent="0">
              <a:buNone/>
            </a:pP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599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Haettenschweiler" panose="020B0706040902060204" pitchFamily="34" charset="0"/>
              </a:rPr>
              <a:t>KOMPETEN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Meningkatkan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kompetensi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diri untuk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menjawab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tantangan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yang selalu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berubah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Membantu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orang lain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belajar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Melaksanakan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tugas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dengan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kualitaterbaik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78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Haettenschweiler" panose="020B0706040902060204" pitchFamily="34" charset="0"/>
              </a:rPr>
              <a:t>HARMONIS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Menghargai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setiap orang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apapun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latar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belakangnya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Suka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menolong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orang lain</a:t>
            </a: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Membangun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lingkungan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kerja yang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kondusif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Menghargai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perbedaan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707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Haettenschweiler" panose="020B0706040902060204" pitchFamily="34" charset="0"/>
              </a:rPr>
              <a:t>KOLABORATIF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Memberi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kesempatan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kepada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berbagai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pihak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berkontribusi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Terbuka dalam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bekerja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menghasilkan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nilai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tambah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Menggerakkan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pemanfaatan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berbagai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sumber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daya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untuk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tujuan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bersama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097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Haettenschweiler" panose="020B0706040902060204" pitchFamily="34" charset="0"/>
              </a:rPr>
              <a:t>ADAPTIF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Cepat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Menyesuaikan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Diri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Menghadapi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Perubahan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Terus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Berinovasi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Dan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Mengembangkan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Kreativitas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Bertindak</a:t>
            </a:r>
            <a:r>
              <a:rPr lang="en-US" sz="3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Proaktif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900" indent="0">
              <a:buNone/>
            </a:pP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618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CCAC3-CD5B-5AAE-484F-3234F0B9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Haettenschweiler" panose="020B0706040902060204" pitchFamily="34" charset="0"/>
              </a:rPr>
              <a:t>LOYAL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497C9-0406-0D69-3E16-70E5A186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Memegang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Teguh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Sunnah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Sunnah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Pondok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Pesantren</a:t>
            </a: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Menjaga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Nama Baik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Sesama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Pimpinan,instansi,dan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Pondok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Menjaga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Rahasia</a:t>
            </a:r>
            <a:r>
              <a:rPr lang="en-US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Madrasah Dan </a:t>
            </a:r>
            <a:r>
              <a:rPr lang="en-US" sz="3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Pondok</a:t>
            </a: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3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offee">
      <a:dk1>
        <a:sysClr val="windowText" lastClr="000000"/>
      </a:dk1>
      <a:lt1>
        <a:sysClr val="window" lastClr="FFFFFF"/>
      </a:lt1>
      <a:dk2>
        <a:srgbClr val="4E3B30"/>
      </a:dk2>
      <a:lt2>
        <a:srgbClr val="F4EEDC"/>
      </a:lt2>
      <a:accent1>
        <a:srgbClr val="CC830E"/>
      </a:accent1>
      <a:accent2>
        <a:srgbClr val="B54C2D"/>
      </a:accent2>
      <a:accent3>
        <a:srgbClr val="99570C"/>
      </a:accent3>
      <a:accent4>
        <a:srgbClr val="C17529"/>
      </a:accent4>
      <a:accent5>
        <a:srgbClr val="A19574"/>
      </a:accent5>
      <a:accent6>
        <a:srgbClr val="A49518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REE.pptx" id="{E781C72B-3D65-4B8D-9071-33B66AF0EF30}" vid="{3A5A58F2-9BE1-435C-B12D-88FD9BF701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{3F6A5931-762B-4626-B0D7-B7F78F45EACD}tf12214701_win32</Template>
  <TotalTime>225</TotalTime>
  <Words>689</Words>
  <Application>Microsoft Office PowerPoint</Application>
  <PresentationFormat>Widescreen</PresentationFormat>
  <Paragraphs>102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Bahnschrift</vt:lpstr>
      <vt:lpstr>Gadugi</vt:lpstr>
      <vt:lpstr>Goudy Old Style</vt:lpstr>
      <vt:lpstr>Haettenschweiler</vt:lpstr>
      <vt:lpstr>Tahoma</vt:lpstr>
      <vt:lpstr>Wingdings 2</vt:lpstr>
      <vt:lpstr>SlateVTI</vt:lpstr>
      <vt:lpstr>RAPAT KERJA MADRASAH ALIYAH BILINGUAL</vt:lpstr>
      <vt:lpstr>PowerPoint Presentation</vt:lpstr>
      <vt:lpstr>BERORIENTASI PELAYANAN </vt:lpstr>
      <vt:lpstr>AKUNTABEL</vt:lpstr>
      <vt:lpstr>KOMPETEN</vt:lpstr>
      <vt:lpstr>HARMONIS</vt:lpstr>
      <vt:lpstr>KOLABORATIF</vt:lpstr>
      <vt:lpstr>ADAPTIF</vt:lpstr>
      <vt:lpstr>LOYAL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 RAKER MAB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RAPAT KERJA MADRASAH ALIYAH BILINGUAL</dc:title>
  <dc:creator>ma</dc:creator>
  <cp:lastModifiedBy>ma</cp:lastModifiedBy>
  <cp:revision>4</cp:revision>
  <dcterms:created xsi:type="dcterms:W3CDTF">2022-06-08T12:36:56Z</dcterms:created>
  <dcterms:modified xsi:type="dcterms:W3CDTF">2022-06-09T03:37:55Z</dcterms:modified>
</cp:coreProperties>
</file>